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0" r:id="rId5"/>
    <p:sldId id="281" r:id="rId6"/>
  </p:sldIdLst>
  <p:sldSz cx="7561263" cy="106934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Boyer" initials="CB" lastIdx="1" clrIdx="0"/>
  <p:cmAuthor id="1" name="Laure Trincal" initials="LT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7EB"/>
    <a:srgbClr val="F200A1"/>
    <a:srgbClr val="C0CECE"/>
    <a:srgbClr val="B8C8C8"/>
    <a:srgbClr val="C7D3D3"/>
    <a:srgbClr val="D0DADA"/>
    <a:srgbClr val="C0C5CE"/>
    <a:srgbClr val="9CA3B0"/>
    <a:srgbClr val="213A8F"/>
    <a:srgbClr val="8A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99FFE-857C-48AA-87AD-F82FAF85360C}" v="4" dt="2021-02-18T07:02:47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68" y="3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 Bitsch" userId="f2b246a6-7506-4685-bc79-39df99e85bf4" providerId="ADAL" clId="{AAAE051A-0891-43D5-B95B-705FE6C093B7}"/>
    <pc:docChg chg="modSld">
      <pc:chgData name="Christophe Bitsch" userId="f2b246a6-7506-4685-bc79-39df99e85bf4" providerId="ADAL" clId="{AAAE051A-0891-43D5-B95B-705FE6C093B7}" dt="2021-02-18T07:02:47.008" v="6" actId="207"/>
      <pc:docMkLst>
        <pc:docMk/>
      </pc:docMkLst>
      <pc:sldChg chg="addSp modSp">
        <pc:chgData name="Christophe Bitsch" userId="f2b246a6-7506-4685-bc79-39df99e85bf4" providerId="ADAL" clId="{AAAE051A-0891-43D5-B95B-705FE6C093B7}" dt="2021-02-18T07:02:47.008" v="6" actId="207"/>
        <pc:sldMkLst>
          <pc:docMk/>
          <pc:sldMk cId="2967574951" sldId="280"/>
        </pc:sldMkLst>
        <pc:spChg chg="add mod">
          <ac:chgData name="Christophe Bitsch" userId="f2b246a6-7506-4685-bc79-39df99e85bf4" providerId="ADAL" clId="{AAAE051A-0891-43D5-B95B-705FE6C093B7}" dt="2021-02-18T07:02:47.008" v="6" actId="207"/>
          <ac:spMkLst>
            <pc:docMk/>
            <pc:sldMk cId="2967574951" sldId="280"/>
            <ac:spMk id="7" creationId="{335A8E19-9ACF-4C85-9313-48DA720EB225}"/>
          </ac:spMkLst>
        </pc:spChg>
        <pc:picChg chg="mod">
          <ac:chgData name="Christophe Bitsch" userId="f2b246a6-7506-4685-bc79-39df99e85bf4" providerId="ADAL" clId="{AAAE051A-0891-43D5-B95B-705FE6C093B7}" dt="2021-02-18T07:00:16.471" v="1" actId="14100"/>
          <ac:picMkLst>
            <pc:docMk/>
            <pc:sldMk cId="2967574951" sldId="280"/>
            <ac:picMk id="4" creationId="{9146FA43-8589-4982-84E7-3FF5A6B9CFD0}"/>
          </ac:picMkLst>
        </pc:picChg>
      </pc:sldChg>
      <pc:sldChg chg="modSp">
        <pc:chgData name="Christophe Bitsch" userId="f2b246a6-7506-4685-bc79-39df99e85bf4" providerId="ADAL" clId="{AAAE051A-0891-43D5-B95B-705FE6C093B7}" dt="2021-02-18T06:57:36.331" v="0" actId="14100"/>
        <pc:sldMkLst>
          <pc:docMk/>
          <pc:sldMk cId="205011954" sldId="281"/>
        </pc:sldMkLst>
        <pc:picChg chg="mod">
          <ac:chgData name="Christophe Bitsch" userId="f2b246a6-7506-4685-bc79-39df99e85bf4" providerId="ADAL" clId="{AAAE051A-0891-43D5-B95B-705FE6C093B7}" dt="2021-02-18T06:57:36.331" v="0" actId="14100"/>
          <ac:picMkLst>
            <pc:docMk/>
            <pc:sldMk cId="205011954" sldId="281"/>
            <ac:picMk id="5" creationId="{9CAAD5A5-F2AD-4FED-9AFC-DAFEC6408E7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62D74-45C4-43B1-934B-C43896B9033F}" type="datetimeFigureOut">
              <a:rPr lang="fr-FR" smtClean="0"/>
              <a:t>18/02/2021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59BA6-171A-49B8-801A-F9C4346F3B5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4587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E50E-3168-4BD5-B368-6D64C4603C06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244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F14D-1CF2-4F1F-AAE9-E59079D6EB7A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887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78AC-D5B0-4781-9BF6-E60E67D40B2B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297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7BC5-FD0A-4400-957D-50916412213F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291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E840-A066-4EF4-AB10-EB6CEF1272E7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812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9651-3B23-432A-8C5E-7FC6F2BE4115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075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65FD-8414-43EA-ABA8-4B76604EF649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3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4E4E-A3FE-42D7-AA50-A3CE784C2DFB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278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618F-D42E-4CC0-B7A9-79DCA1735DA5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089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58DD-41EC-4C3F-A563-D6310FE1AF0D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039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D7BE-95D1-41A7-AFA3-980B89366944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349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AA897-9B24-4819-B675-4E4057FDF63B}" type="datetime1">
              <a:rPr lang="fr-FR" smtClean="0"/>
              <a:t>18/02/2021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D3D0-7B89-4518-9FFF-00739B04D30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998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Entête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" b="83957"/>
          <a:stretch/>
        </p:blipFill>
        <p:spPr>
          <a:xfrm>
            <a:off x="0" y="-21519"/>
            <a:ext cx="7561263" cy="17153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67068" y="1803439"/>
            <a:ext cx="452308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700" dirty="0">
                <a:solidFill>
                  <a:schemeClr val="bg1"/>
                </a:solidFill>
                <a:latin typeface="Work Sans SemiBold"/>
                <a:cs typeface="Work Sans SemiBold"/>
              </a:rPr>
              <a:t>Pour être bien représentés : Votez !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839193" y="310763"/>
            <a:ext cx="3472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rgbClr val="FF3B9D"/>
                </a:solidFill>
                <a:latin typeface="Arial Black" panose="020B0A04020102020204" pitchFamily="34" charset="0"/>
                <a:cs typeface="Work Sans"/>
              </a:rPr>
              <a:t>18/02/2021</a:t>
            </a:r>
            <a:endParaRPr lang="fr-FR" sz="2400" dirty="0">
              <a:solidFill>
                <a:schemeClr val="bg1"/>
              </a:solidFill>
              <a:latin typeface="Arial Black" panose="020B0A04020102020204" pitchFamily="34" charset="0"/>
              <a:cs typeface="Work Sans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970DCF6-8A29-CE4F-B2DB-48ED5FE381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70" y="1427636"/>
            <a:ext cx="6758047" cy="754244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933613" y="1558435"/>
            <a:ext cx="7161792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 Extra 16 février 2021</a:t>
            </a:r>
            <a:endPara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4D48A13F-0FD9-483C-A789-2EEA77C9C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6645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altLang="fr-FR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altLang="fr-FR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69FB726F-98C4-4B31-8467-B0B06E957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0030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altLang="fr-FR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51C79E-7FAE-49CE-B57E-36CDA75B8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635400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146FA43-8589-4982-84E7-3FF5A6B9C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786" y="2291464"/>
            <a:ext cx="7423476" cy="53342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35A8E19-9ACF-4C85-9313-48DA720EB225}"/>
              </a:ext>
            </a:extLst>
          </p:cNvPr>
          <p:cNvSpPr/>
          <p:nvPr/>
        </p:nvSpPr>
        <p:spPr>
          <a:xfrm>
            <a:off x="4709786" y="3569918"/>
            <a:ext cx="1252603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57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Entête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" b="83957"/>
          <a:stretch/>
        </p:blipFill>
        <p:spPr>
          <a:xfrm>
            <a:off x="0" y="-21519"/>
            <a:ext cx="7561263" cy="17153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67068" y="1803439"/>
            <a:ext cx="452308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700" dirty="0">
                <a:solidFill>
                  <a:schemeClr val="bg1"/>
                </a:solidFill>
                <a:latin typeface="Work Sans SemiBold"/>
                <a:cs typeface="Work Sans SemiBold"/>
              </a:rPr>
              <a:t>Pour être bien représentés : Votez !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839193" y="310763"/>
            <a:ext cx="3472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rgbClr val="FF3B9D"/>
                </a:solidFill>
                <a:latin typeface="Arial Black" panose="020B0A04020102020204" pitchFamily="34" charset="0"/>
                <a:cs typeface="Work Sans"/>
              </a:rPr>
              <a:t>18/02/2021</a:t>
            </a:r>
            <a:endParaRPr lang="fr-FR" sz="2400" dirty="0">
              <a:solidFill>
                <a:schemeClr val="bg1"/>
              </a:solidFill>
              <a:latin typeface="Arial Black" panose="020B0A04020102020204" pitchFamily="34" charset="0"/>
              <a:cs typeface="Work Sans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970DCF6-8A29-CE4F-B2DB-48ED5FE381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70" y="1427636"/>
            <a:ext cx="6758047" cy="754244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933613" y="1558435"/>
            <a:ext cx="7161792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 Extra 16 février 2021</a:t>
            </a:r>
            <a:endPara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4D48A13F-0FD9-483C-A789-2EEA77C9C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6645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altLang="fr-FR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altLang="fr-FR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69FB726F-98C4-4B31-8467-B0B06E957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0030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altLang="fr-FR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51C79E-7FAE-49CE-B57E-36CDA75B8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635400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AAD5A5-F2AD-4FED-9AFC-DAFEC6408E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07" y="2479862"/>
            <a:ext cx="7392963" cy="652288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153C845-2A02-40E7-9EDA-7705CB88A8C1}"/>
              </a:ext>
            </a:extLst>
          </p:cNvPr>
          <p:cNvSpPr/>
          <p:nvPr/>
        </p:nvSpPr>
        <p:spPr>
          <a:xfrm>
            <a:off x="4772416" y="2404613"/>
            <a:ext cx="1427968" cy="488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E5E7EB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5011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508730515D141A56553B5C2C7E57E" ma:contentTypeVersion="4" ma:contentTypeDescription="Crée un document." ma:contentTypeScope="" ma:versionID="e3fae0ddc5cb586a14c217f6a0409952">
  <xsd:schema xmlns:xsd="http://www.w3.org/2001/XMLSchema" xmlns:xs="http://www.w3.org/2001/XMLSchema" xmlns:p="http://schemas.microsoft.com/office/2006/metadata/properties" xmlns:ns2="04df2810-5258-41a1-901c-171e3099c766" xmlns:ns3="c3059255-e08a-41e4-afa2-10408c097d7d" targetNamespace="http://schemas.microsoft.com/office/2006/metadata/properties" ma:root="true" ma:fieldsID="f06983f4348cfdc070c1a7d5cf7ea03a" ns2:_="" ns3:_="">
    <xsd:import namespace="04df2810-5258-41a1-901c-171e3099c766"/>
    <xsd:import namespace="c3059255-e08a-41e4-afa2-10408c097d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f2810-5258-41a1-901c-171e3099c7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59255-e08a-41e4-afa2-10408c097d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8DD422-10B6-463D-94F3-7B7F7B701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f2810-5258-41a1-901c-171e3099c766"/>
    <ds:schemaRef ds:uri="c3059255-e08a-41e4-afa2-10408c097d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944379-61BF-4E86-89F0-BDF856375B5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04df2810-5258-41a1-901c-171e3099c766"/>
    <ds:schemaRef ds:uri="c3059255-e08a-41e4-afa2-10408c097d7d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C91003-0B65-4B14-B69E-7B801D396B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22449</TotalTime>
  <Words>34</Words>
  <Application>Microsoft Office PowerPoint</Application>
  <PresentationFormat>Personnalisé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Work Sans SemiBold</vt:lpstr>
      <vt:lpstr>Thème Office</vt:lpstr>
      <vt:lpstr>Présentation PowerPoint</vt:lpstr>
      <vt:lpstr>Présentation PowerPoint</vt:lpstr>
    </vt:vector>
  </TitlesOfParts>
  <Company>MICHELIN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 Boyer</dc:creator>
  <cp:lastModifiedBy>Christophe Bitsch</cp:lastModifiedBy>
  <cp:revision>410</cp:revision>
  <cp:lastPrinted>2021-02-18T07:00:22Z</cp:lastPrinted>
  <dcterms:created xsi:type="dcterms:W3CDTF">2018-06-11T11:50:19Z</dcterms:created>
  <dcterms:modified xsi:type="dcterms:W3CDTF">2021-02-18T07:02:52Z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1024">
    <vt:lpwstr>4</vt:lpwstr>
  </property>
  <property fmtid="{D5CDD505-2E9C-101B-9397-08002B2CF9AE}" pid="3" name="AuthorIds_UIVersion_1536">
    <vt:lpwstr>4</vt:lpwstr>
  </property>
  <property fmtid="{D5CDD505-2E9C-101B-9397-08002B2CF9AE}" pid="4" name="AuthorIds_UIVersion_2048">
    <vt:lpwstr>4,10</vt:lpwstr>
  </property>
  <property fmtid="{D5CDD505-2E9C-101B-9397-08002B2CF9AE}" pid="5" name="ContentTypeId">
    <vt:lpwstr>0x0101009DA508730515D141A56553B5C2C7E57E</vt:lpwstr>
  </property>
  <property fmtid="{D5CDD505-2E9C-101B-9397-08002B2CF9AE}" pid="6" name="ComplianceAssetId">
    <vt:lpwstr/>
  </property>
  <property fmtid="{D5CDD505-2E9C-101B-9397-08002B2CF9AE}" pid="7" name="AuthorIds_UIVersion_3072">
    <vt:lpwstr>10</vt:lpwstr>
  </property>
  <property fmtid="{D5CDD505-2E9C-101B-9397-08002B2CF9AE}" pid="8" name="AuthorIds_UIVersion_512">
    <vt:lpwstr>16</vt:lpwstr>
  </property>
</Properties>
</file>